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ryem Al" userId="cf4c71d6-d2f6-493b-8a43-2d338258a1e0" providerId="ADAL" clId="{DD36B51D-9708-4468-9E2C-7286F8DB6882}"/>
    <pc:docChg chg="undo custSel modSld">
      <pc:chgData name="Meryem Al" userId="cf4c71d6-d2f6-493b-8a43-2d338258a1e0" providerId="ADAL" clId="{DD36B51D-9708-4468-9E2C-7286F8DB6882}" dt="2024-10-14T09:42:05.497" v="47" actId="20577"/>
      <pc:docMkLst>
        <pc:docMk/>
      </pc:docMkLst>
      <pc:sldChg chg="modSp mod">
        <pc:chgData name="Meryem Al" userId="cf4c71d6-d2f6-493b-8a43-2d338258a1e0" providerId="ADAL" clId="{DD36B51D-9708-4468-9E2C-7286F8DB6882}" dt="2024-10-14T09:42:05.497" v="47" actId="20577"/>
        <pc:sldMkLst>
          <pc:docMk/>
          <pc:sldMk cId="2856803944" sldId="256"/>
        </pc:sldMkLst>
        <pc:spChg chg="mod">
          <ac:chgData name="Meryem Al" userId="cf4c71d6-d2f6-493b-8a43-2d338258a1e0" providerId="ADAL" clId="{DD36B51D-9708-4468-9E2C-7286F8DB6882}" dt="2024-10-02T12:44:38.655" v="15" actId="20577"/>
          <ac:spMkLst>
            <pc:docMk/>
            <pc:sldMk cId="2856803944" sldId="256"/>
            <ac:spMk id="2" creationId="{0A25C075-0E3E-4D1D-ADDF-BA44F1CE4FC5}"/>
          </ac:spMkLst>
        </pc:spChg>
        <pc:spChg chg="mod">
          <ac:chgData name="Meryem Al" userId="cf4c71d6-d2f6-493b-8a43-2d338258a1e0" providerId="ADAL" clId="{DD36B51D-9708-4468-9E2C-7286F8DB6882}" dt="2024-10-14T09:42:05.497" v="47" actId="20577"/>
          <ac:spMkLst>
            <pc:docMk/>
            <pc:sldMk cId="2856803944" sldId="256"/>
            <ac:spMk id="3" creationId="{0EC228A1-F792-4F2C-B484-400BFB94C11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89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2116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57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61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41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84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01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5817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686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027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59F2-AAE0-4FEF-8D51-A9797287DEF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420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459F2-AAE0-4FEF-8D51-A9797287DEF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383BE-8B65-4849-9B1B-D57241AB60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70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C075-0E3E-4D1D-ADDF-BA44F1CE4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1963" y="1181426"/>
            <a:ext cx="6089338" cy="1828474"/>
          </a:xfrm>
        </p:spPr>
        <p:txBody>
          <a:bodyPr>
            <a:normAutofit fontScale="90000"/>
          </a:bodyPr>
          <a:lstStyle/>
          <a:p>
            <a:br>
              <a:rPr lang="tr-TR" sz="1400" b="1" cap="all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tr-TR" sz="1400" b="1" cap="all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tr-TR" sz="1400" b="1" cap="all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tr-TR" sz="1400" b="1" cap="all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tr-TR" sz="1400" b="1" cap="all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tr-TR" sz="1400" b="1" cap="all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tr-TR" sz="1400" b="1" cap="all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tr-TR" sz="1800" b="1" cap="all" dirty="0">
                <a:effectLst/>
                <a:latin typeface="+mn-lt"/>
                <a:ea typeface="Times New Roman" panose="02020603050405020304" pitchFamily="18" charset="0"/>
              </a:rPr>
              <a:t>BAŞLIK</a:t>
            </a:r>
            <a:r>
              <a:rPr lang="tr-TR" sz="1800" b="1" cap="all" dirty="0">
                <a:latin typeface="+mn-lt"/>
                <a:ea typeface="Times New Roman" panose="02020603050405020304" pitchFamily="18" charset="0"/>
              </a:rPr>
              <a:t>, </a:t>
            </a:r>
            <a:r>
              <a:rPr lang="tr-TR" sz="1800" b="1" cap="all" dirty="0">
                <a:latin typeface="+mn-lt"/>
              </a:rPr>
              <a:t>Times New Roman, Kalın </a:t>
            </a:r>
            <a:r>
              <a:rPr lang="en-US" sz="1800" b="1" cap="all" dirty="0">
                <a:effectLst/>
                <a:latin typeface="+mn-lt"/>
                <a:ea typeface="Times New Roman" panose="02020603050405020304" pitchFamily="18" charset="0"/>
              </a:rPr>
              <a:t>(14 </a:t>
            </a:r>
            <a:r>
              <a:rPr lang="en-US" sz="1800" b="1" dirty="0">
                <a:effectLst/>
                <a:latin typeface="+mn-lt"/>
                <a:ea typeface="Times New Roman" panose="02020603050405020304" pitchFamily="18" charset="0"/>
              </a:rPr>
              <a:t>pt, bold</a:t>
            </a:r>
            <a:r>
              <a:rPr lang="en-US" sz="1800" b="1" cap="all" dirty="0">
                <a:effectLst/>
                <a:latin typeface="+mn-lt"/>
                <a:ea typeface="Times New Roman" panose="02020603050405020304" pitchFamily="18" charset="0"/>
              </a:rPr>
              <a:t>)</a:t>
            </a:r>
            <a:br>
              <a:rPr lang="tr-TR" sz="22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en-US" sz="2200" b="1" cap="all" dirty="0">
                <a:effectLst/>
                <a:latin typeface="+mn-lt"/>
                <a:ea typeface="Times New Roman" panose="02020603050405020304" pitchFamily="18" charset="0"/>
              </a:rPr>
              <a:t> </a:t>
            </a:r>
            <a:br>
              <a:rPr lang="tr-TR" sz="16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tr-TR" sz="1600" b="1" u="sng" dirty="0">
                <a:effectLst/>
                <a:latin typeface="+mn-lt"/>
              </a:rPr>
              <a:t>Sunucu Yazar Adı</a:t>
            </a:r>
            <a:r>
              <a:rPr lang="tr-TR" sz="1600" u="sng" baseline="30000" dirty="0">
                <a:effectLst/>
                <a:latin typeface="+mn-lt"/>
              </a:rPr>
              <a:t>1</a:t>
            </a:r>
            <a:r>
              <a:rPr lang="tr-TR" sz="1600" b="1" dirty="0">
                <a:effectLst/>
                <a:latin typeface="+mn-lt"/>
              </a:rPr>
              <a:t>, Diğer Yazarlar</a:t>
            </a:r>
            <a:r>
              <a:rPr lang="tr-TR" sz="1600" baseline="30000" dirty="0">
                <a:effectLst/>
                <a:latin typeface="+mn-lt"/>
              </a:rPr>
              <a:t>2</a:t>
            </a:r>
            <a:r>
              <a:rPr lang="tr-TR" sz="1600" b="1" dirty="0">
                <a:effectLst/>
                <a:latin typeface="+mn-lt"/>
              </a:rPr>
              <a:t> (12 </a:t>
            </a:r>
            <a:r>
              <a:rPr lang="tr-TR" sz="1600" b="1" dirty="0" err="1">
                <a:effectLst/>
                <a:latin typeface="+mn-lt"/>
              </a:rPr>
              <a:t>pt</a:t>
            </a:r>
            <a:r>
              <a:rPr lang="tr-TR" sz="1600" b="1" dirty="0">
                <a:effectLst/>
                <a:latin typeface="+mn-lt"/>
              </a:rPr>
              <a:t>, </a:t>
            </a:r>
            <a:r>
              <a:rPr lang="tr-TR" sz="1600" b="1" dirty="0" err="1">
                <a:effectLst/>
                <a:latin typeface="+mn-lt"/>
              </a:rPr>
              <a:t>bold</a:t>
            </a:r>
            <a:r>
              <a:rPr lang="tr-TR" sz="1600" b="1" dirty="0">
                <a:effectLst/>
                <a:latin typeface="+mn-lt"/>
              </a:rPr>
              <a:t>)</a:t>
            </a:r>
            <a:br>
              <a:rPr lang="tr-TR" sz="1600" dirty="0">
                <a:effectLst/>
                <a:latin typeface="+mn-lt"/>
              </a:rPr>
            </a:br>
            <a:r>
              <a:rPr lang="en-US" sz="1600" i="1" baseline="30000" dirty="0">
                <a:effectLst/>
                <a:latin typeface="+mn-lt"/>
              </a:rPr>
              <a:t>1</a:t>
            </a:r>
            <a:r>
              <a:rPr lang="en-US" sz="1600" i="1" dirty="0">
                <a:effectLst/>
                <a:latin typeface="+mn-lt"/>
              </a:rPr>
              <a:t> </a:t>
            </a:r>
            <a:r>
              <a:rPr lang="tr-TR" sz="1600" i="1" dirty="0">
                <a:latin typeface="+mn-lt"/>
              </a:rPr>
              <a:t>Ü</a:t>
            </a:r>
            <a:r>
              <a:rPr lang="en-US" sz="1600" i="1" dirty="0" err="1">
                <a:effectLst/>
                <a:latin typeface="+mn-lt"/>
              </a:rPr>
              <a:t>niversit</a:t>
            </a:r>
            <a:r>
              <a:rPr lang="tr-TR" sz="1600" i="1" dirty="0">
                <a:effectLst/>
                <a:latin typeface="+mn-lt"/>
              </a:rPr>
              <a:t>e</a:t>
            </a:r>
            <a:r>
              <a:rPr lang="en-US" sz="1600" i="1" dirty="0">
                <a:effectLst/>
                <a:latin typeface="+mn-lt"/>
              </a:rPr>
              <a:t> / </a:t>
            </a:r>
            <a:r>
              <a:rPr lang="tr-TR" sz="1600" i="1" dirty="0">
                <a:effectLst/>
                <a:latin typeface="+mn-lt"/>
              </a:rPr>
              <a:t>Kurum</a:t>
            </a:r>
            <a:r>
              <a:rPr lang="en-US" sz="1600" i="1" dirty="0">
                <a:effectLst/>
                <a:latin typeface="+mn-lt"/>
              </a:rPr>
              <a:t> / </a:t>
            </a:r>
            <a:r>
              <a:rPr lang="tr-TR" sz="1600" i="1" dirty="0">
                <a:effectLst/>
                <a:latin typeface="+mn-lt"/>
              </a:rPr>
              <a:t>Kurum Adresi</a:t>
            </a:r>
            <a:br>
              <a:rPr lang="tr-TR" sz="1600" dirty="0">
                <a:effectLst/>
                <a:latin typeface="+mn-lt"/>
              </a:rPr>
            </a:br>
            <a:r>
              <a:rPr lang="en-US" sz="1600" i="1" baseline="30000" dirty="0">
                <a:effectLst/>
                <a:latin typeface="+mn-lt"/>
              </a:rPr>
              <a:t>2 </a:t>
            </a:r>
            <a:r>
              <a:rPr lang="tr-TR" sz="1600" i="1" dirty="0">
                <a:effectLst/>
                <a:latin typeface="+mn-lt"/>
              </a:rPr>
              <a:t>Ün</a:t>
            </a:r>
            <a:r>
              <a:rPr lang="en-US" sz="1600" i="1" dirty="0" err="1">
                <a:effectLst/>
                <a:latin typeface="+mn-lt"/>
              </a:rPr>
              <a:t>iversit</a:t>
            </a:r>
            <a:r>
              <a:rPr lang="tr-TR" sz="1600" i="1" dirty="0">
                <a:effectLst/>
                <a:latin typeface="+mn-lt"/>
              </a:rPr>
              <a:t>e</a:t>
            </a:r>
            <a:r>
              <a:rPr lang="en-US" sz="1600" i="1" dirty="0">
                <a:effectLst/>
                <a:latin typeface="+mn-lt"/>
              </a:rPr>
              <a:t> / </a:t>
            </a:r>
            <a:r>
              <a:rPr lang="tr-TR" sz="1600" i="1" dirty="0">
                <a:effectLst/>
                <a:latin typeface="+mn-lt"/>
              </a:rPr>
              <a:t>Kurum</a:t>
            </a:r>
            <a:r>
              <a:rPr lang="en-US" sz="1600" i="1" dirty="0">
                <a:effectLst/>
                <a:latin typeface="+mn-lt"/>
              </a:rPr>
              <a:t> / </a:t>
            </a:r>
            <a:r>
              <a:rPr lang="tr-TR" sz="1600" i="1" dirty="0">
                <a:effectLst/>
                <a:latin typeface="+mn-lt"/>
              </a:rPr>
              <a:t>Kurum Adresi</a:t>
            </a:r>
            <a:br>
              <a:rPr lang="tr-TR" sz="1600" dirty="0">
                <a:effectLst/>
                <a:latin typeface="+mn-lt"/>
              </a:rPr>
            </a:br>
            <a:r>
              <a:rPr lang="tr-TR" sz="1600" u="sng" dirty="0">
                <a:latin typeface="+mn-lt"/>
                <a:ea typeface="Times New Roman" panose="02020603050405020304" pitchFamily="18" charset="0"/>
              </a:rPr>
              <a:t>Sunan Yazar E</a:t>
            </a:r>
            <a:r>
              <a:rPr lang="en-US" sz="1600" u="sng" dirty="0">
                <a:effectLst/>
                <a:latin typeface="+mn-lt"/>
                <a:ea typeface="Times New Roman" panose="02020603050405020304" pitchFamily="18" charset="0"/>
              </a:rPr>
              <a:t>-mail</a:t>
            </a:r>
            <a:endParaRPr lang="tr-TR" sz="1200" dirty="0">
              <a:latin typeface="+mn-lt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EC228A1-F792-4F2C-B484-400BFB94C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6698" y="3098800"/>
            <a:ext cx="6335401" cy="671829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Poster bildirinizi bu alana ekleyebilirsiniz,</a:t>
            </a:r>
          </a:p>
          <a:p>
            <a:endParaRPr lang="tr-TR" dirty="0"/>
          </a:p>
          <a:p>
            <a:r>
              <a:rPr lang="tr-TR" dirty="0"/>
              <a:t>Resim , tablo ve şekil ekleyebilirsiniz. </a:t>
            </a:r>
          </a:p>
          <a:p>
            <a:endParaRPr lang="tr-TR" dirty="0"/>
          </a:p>
          <a:p>
            <a:r>
              <a:rPr lang="tr-TR" dirty="0"/>
              <a:t>Poster 1 sayfayı geçmemelidir.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Düzenlenen PowerPoint posterleriniz tarafımızca bilimsel programda yer alan gün ve saatte kongre merkezinde sunulacaktır. Poster sunucu yazarlarının salonda bulunması </a:t>
            </a:r>
            <a:r>
              <a:rPr lang="tr-TR" b="1" dirty="0"/>
              <a:t>ZORUNLUDUR. </a:t>
            </a:r>
          </a:p>
          <a:p>
            <a:r>
              <a:rPr lang="tr-TR" b="1" dirty="0"/>
              <a:t>Basılı poster getirilmesi ZORUNLUDUR.</a:t>
            </a:r>
          </a:p>
          <a:p>
            <a:r>
              <a:rPr lang="tr-TR" b="1" dirty="0"/>
              <a:t>Poster ölçüleri: En – 85 cm Yükseklik: 1.10 cm</a:t>
            </a:r>
          </a:p>
          <a:p>
            <a:endParaRPr lang="tr-TR" b="1" dirty="0"/>
          </a:p>
          <a:p>
            <a:r>
              <a:rPr lang="tr-TR" dirty="0"/>
              <a:t>Teşekkürler.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864E751B-1A0A-1AFA-9090-98EF47A5F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184" y="88901"/>
            <a:ext cx="5714895" cy="1526849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31625C19-B4C3-A9B4-1F35-B0FDAABF0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03816"/>
            <a:ext cx="2952010" cy="206641"/>
          </a:xfrm>
          <a:prstGeom prst="rect">
            <a:avLst/>
          </a:prstGeom>
        </p:spPr>
      </p:pic>
      <p:sp>
        <p:nvSpPr>
          <p:cNvPr id="11" name="Dikdörtgen 10">
            <a:extLst>
              <a:ext uri="{FF2B5EF4-FFF2-40B4-BE49-F238E27FC236}">
                <a16:creationId xmlns:a16="http://schemas.microsoft.com/office/drawing/2014/main" id="{CE04A2E5-8BB3-47FD-95BB-C38E94D2849C}"/>
              </a:ext>
            </a:extLst>
          </p:cNvPr>
          <p:cNvSpPr/>
          <p:nvPr/>
        </p:nvSpPr>
        <p:spPr>
          <a:xfrm>
            <a:off x="0" y="9699360"/>
            <a:ext cx="6858000" cy="2066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accent6"/>
              </a:solidFill>
            </a:endParaRPr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A53FFA04-3428-5C03-4E6D-E6EF7C8944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654908"/>
            <a:ext cx="2469849" cy="206641"/>
          </a:xfrm>
          <a:prstGeom prst="rect">
            <a:avLst/>
          </a:prstGeom>
        </p:spPr>
      </p:pic>
      <p:pic>
        <p:nvPicPr>
          <p:cNvPr id="13" name="Resim 12">
            <a:extLst>
              <a:ext uri="{FF2B5EF4-FFF2-40B4-BE49-F238E27FC236}">
                <a16:creationId xmlns:a16="http://schemas.microsoft.com/office/drawing/2014/main" id="{8BDB48E6-711D-D707-3BAD-E0A04ABD4B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0220" y="9645772"/>
            <a:ext cx="612653" cy="215777"/>
          </a:xfrm>
          <a:prstGeom prst="rect">
            <a:avLst/>
          </a:pr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806E5B06-747A-CC18-BB5C-614359E226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22538" y="9647344"/>
            <a:ext cx="2821665" cy="139964"/>
          </a:xfrm>
          <a:prstGeom prst="rect">
            <a:avLst/>
          </a:prstGeom>
        </p:spPr>
      </p:pic>
      <p:graphicFrame>
        <p:nvGraphicFramePr>
          <p:cNvPr id="15" name="Tablo 8">
            <a:extLst>
              <a:ext uri="{FF2B5EF4-FFF2-40B4-BE49-F238E27FC236}">
                <a16:creationId xmlns:a16="http://schemas.microsoft.com/office/drawing/2014/main" id="{17F57F93-605E-FFCA-5546-6EDD4704B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318211"/>
              </p:ext>
            </p:extLst>
          </p:nvPr>
        </p:nvGraphicFramePr>
        <p:xfrm>
          <a:off x="6151063" y="9501240"/>
          <a:ext cx="70693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937">
                  <a:extLst>
                    <a:ext uri="{9D8B030D-6E8A-4147-A177-3AD203B41FA5}">
                      <a16:colId xmlns:a16="http://schemas.microsoft.com/office/drawing/2014/main" val="3270729037"/>
                    </a:ext>
                  </a:extLst>
                </a:gridCol>
              </a:tblGrid>
              <a:tr h="2066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kern="1200" baseline="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İZMİR 2024</a:t>
                      </a:r>
                      <a:endParaRPr lang="tr-TR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3518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77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6803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120</Words>
  <Application>Microsoft Office PowerPoint</Application>
  <PresentationFormat>A4 Kağıt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       BAŞLIK, Times New Roman, Kalın (14 pt, bold)   Sunucu Yazar Adı1, Diğer Yazarlar2 (12 pt, bold) 1 Üniversite / Kurum / Kurum Adresi 2 Üniversite / Kurum / Kurum Adresi Sunan Yazar E-mail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paper (14 pt, bold)   Presenting Author Name1, Author Name2 (12 pt, bold) 1 University / Institution / Company Address  2 University / Institution / Company Address E-mail of the Presenting Author</dc:title>
  <dc:creator>Ferhat Ebret</dc:creator>
  <cp:lastModifiedBy>Meryem Al</cp:lastModifiedBy>
  <cp:revision>6</cp:revision>
  <dcterms:created xsi:type="dcterms:W3CDTF">2021-08-16T11:03:14Z</dcterms:created>
  <dcterms:modified xsi:type="dcterms:W3CDTF">2024-10-14T09:42:13Z</dcterms:modified>
</cp:coreProperties>
</file>