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63" r:id="rId5"/>
    <p:sldId id="266" r:id="rId6"/>
    <p:sldId id="267" r:id="rId7"/>
    <p:sldId id="268" r:id="rId8"/>
    <p:sldId id="261" r:id="rId9"/>
    <p:sldId id="265" r:id="rId10"/>
    <p:sldId id="264" r:id="rId11"/>
    <p:sldId id="269" r:id="rId12"/>
    <p:sldId id="270" r:id="rId13"/>
    <p:sldId id="262" r:id="rId14"/>
    <p:sldId id="271" r:id="rId15"/>
  </p:sldIdLst>
  <p:sldSz cx="12190413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0F"/>
    <a:srgbClr val="35185A"/>
    <a:srgbClr val="B1BA70"/>
    <a:srgbClr val="107D65"/>
    <a:srgbClr val="D32D6F"/>
    <a:srgbClr val="FFCC00"/>
    <a:srgbClr val="83C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08" autoAdjust="0"/>
  </p:normalViewPr>
  <p:slideViewPr>
    <p:cSldViewPr>
      <p:cViewPr varScale="1">
        <p:scale>
          <a:sx n="82" d="100"/>
          <a:sy n="82" d="100"/>
        </p:scale>
        <p:origin x="70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yem Al" userId="cf4c71d6-d2f6-493b-8a43-2d338258a1e0" providerId="ADAL" clId="{C9583A8C-B464-46FA-8E07-F85EA16E5D6C}"/>
    <pc:docChg chg="addSld modSld">
      <pc:chgData name="Meryem Al" userId="cf4c71d6-d2f6-493b-8a43-2d338258a1e0" providerId="ADAL" clId="{C9583A8C-B464-46FA-8E07-F85EA16E5D6C}" dt="2024-10-02T12:43:08.098" v="108" actId="20577"/>
      <pc:docMkLst>
        <pc:docMk/>
      </pc:docMkLst>
      <pc:sldChg chg="modSp mod">
        <pc:chgData name="Meryem Al" userId="cf4c71d6-d2f6-493b-8a43-2d338258a1e0" providerId="ADAL" clId="{C9583A8C-B464-46FA-8E07-F85EA16E5D6C}" dt="2024-10-02T12:43:08.098" v="108" actId="20577"/>
        <pc:sldMkLst>
          <pc:docMk/>
          <pc:sldMk cId="3424008820" sldId="259"/>
        </pc:sldMkLst>
        <pc:spChg chg="mod">
          <ac:chgData name="Meryem Al" userId="cf4c71d6-d2f6-493b-8a43-2d338258a1e0" providerId="ADAL" clId="{C9583A8C-B464-46FA-8E07-F85EA16E5D6C}" dt="2024-10-02T12:43:08.098" v="108" actId="20577"/>
          <ac:spMkLst>
            <pc:docMk/>
            <pc:sldMk cId="3424008820" sldId="259"/>
            <ac:spMk id="4" creationId="{F13293D6-1E97-4297-CF27-7925F64EB63F}"/>
          </ac:spMkLst>
        </pc:spChg>
      </pc:sldChg>
      <pc:sldChg chg="modSp mod">
        <pc:chgData name="Meryem Al" userId="cf4c71d6-d2f6-493b-8a43-2d338258a1e0" providerId="ADAL" clId="{C9583A8C-B464-46FA-8E07-F85EA16E5D6C}" dt="2024-10-02T12:39:19.178" v="49" actId="20577"/>
        <pc:sldMkLst>
          <pc:docMk/>
          <pc:sldMk cId="2204518062" sldId="261"/>
        </pc:sldMkLst>
        <pc:spChg chg="mod">
          <ac:chgData name="Meryem Al" userId="cf4c71d6-d2f6-493b-8a43-2d338258a1e0" providerId="ADAL" clId="{C9583A8C-B464-46FA-8E07-F85EA16E5D6C}" dt="2024-10-02T12:39:19.178" v="49" actId="20577"/>
          <ac:spMkLst>
            <pc:docMk/>
            <pc:sldMk cId="2204518062" sldId="261"/>
            <ac:spMk id="2" creationId="{15C27B5F-DF74-46C4-6AAC-8D069F322564}"/>
          </ac:spMkLst>
        </pc:spChg>
      </pc:sldChg>
      <pc:sldChg chg="modSp mod">
        <pc:chgData name="Meryem Al" userId="cf4c71d6-d2f6-493b-8a43-2d338258a1e0" providerId="ADAL" clId="{C9583A8C-B464-46FA-8E07-F85EA16E5D6C}" dt="2024-10-02T12:40:54.644" v="59" actId="20577"/>
        <pc:sldMkLst>
          <pc:docMk/>
          <pc:sldMk cId="4277186518" sldId="262"/>
        </pc:sldMkLst>
        <pc:spChg chg="mod">
          <ac:chgData name="Meryem Al" userId="cf4c71d6-d2f6-493b-8a43-2d338258a1e0" providerId="ADAL" clId="{C9583A8C-B464-46FA-8E07-F85EA16E5D6C}" dt="2024-10-02T12:40:54.644" v="59" actId="20577"/>
          <ac:spMkLst>
            <pc:docMk/>
            <pc:sldMk cId="4277186518" sldId="262"/>
            <ac:spMk id="2" creationId="{15C27B5F-DF74-46C4-6AAC-8D069F322564}"/>
          </ac:spMkLst>
        </pc:spChg>
      </pc:sldChg>
      <pc:sldChg chg="modSp mod">
        <pc:chgData name="Meryem Al" userId="cf4c71d6-d2f6-493b-8a43-2d338258a1e0" providerId="ADAL" clId="{C9583A8C-B464-46FA-8E07-F85EA16E5D6C}" dt="2024-10-02T12:38:59.138" v="41" actId="20577"/>
        <pc:sldMkLst>
          <pc:docMk/>
          <pc:sldMk cId="2094928852" sldId="263"/>
        </pc:sldMkLst>
        <pc:spChg chg="mod">
          <ac:chgData name="Meryem Al" userId="cf4c71d6-d2f6-493b-8a43-2d338258a1e0" providerId="ADAL" clId="{C9583A8C-B464-46FA-8E07-F85EA16E5D6C}" dt="2024-10-02T12:38:59.138" v="41" actId="20577"/>
          <ac:spMkLst>
            <pc:docMk/>
            <pc:sldMk cId="2094928852" sldId="263"/>
            <ac:spMk id="2" creationId="{15C27B5F-DF74-46C4-6AAC-8D069F322564}"/>
          </ac:spMkLst>
        </pc:spChg>
      </pc:sldChg>
      <pc:sldChg chg="modSp mod">
        <pc:chgData name="Meryem Al" userId="cf4c71d6-d2f6-493b-8a43-2d338258a1e0" providerId="ADAL" clId="{C9583A8C-B464-46FA-8E07-F85EA16E5D6C}" dt="2024-10-02T12:39:43.688" v="54" actId="20577"/>
        <pc:sldMkLst>
          <pc:docMk/>
          <pc:sldMk cId="718587806" sldId="264"/>
        </pc:sldMkLst>
        <pc:spChg chg="mod">
          <ac:chgData name="Meryem Al" userId="cf4c71d6-d2f6-493b-8a43-2d338258a1e0" providerId="ADAL" clId="{C9583A8C-B464-46FA-8E07-F85EA16E5D6C}" dt="2024-10-02T12:39:43.688" v="54" actId="20577"/>
          <ac:spMkLst>
            <pc:docMk/>
            <pc:sldMk cId="718587806" sldId="264"/>
            <ac:spMk id="2" creationId="{15C27B5F-DF74-46C4-6AAC-8D069F322564}"/>
          </ac:spMkLst>
        </pc:spChg>
      </pc:sldChg>
      <pc:sldChg chg="modSp mod">
        <pc:chgData name="Meryem Al" userId="cf4c71d6-d2f6-493b-8a43-2d338258a1e0" providerId="ADAL" clId="{C9583A8C-B464-46FA-8E07-F85EA16E5D6C}" dt="2024-10-02T12:39:39.173" v="51" actId="20577"/>
        <pc:sldMkLst>
          <pc:docMk/>
          <pc:sldMk cId="166432630" sldId="265"/>
        </pc:sldMkLst>
        <pc:spChg chg="mod">
          <ac:chgData name="Meryem Al" userId="cf4c71d6-d2f6-493b-8a43-2d338258a1e0" providerId="ADAL" clId="{C9583A8C-B464-46FA-8E07-F85EA16E5D6C}" dt="2024-10-02T12:39:39.173" v="51" actId="20577"/>
          <ac:spMkLst>
            <pc:docMk/>
            <pc:sldMk cId="166432630" sldId="265"/>
            <ac:spMk id="2" creationId="{15C27B5F-DF74-46C4-6AAC-8D069F322564}"/>
          </ac:spMkLst>
        </pc:spChg>
      </pc:sldChg>
      <pc:sldChg chg="modSp add mod">
        <pc:chgData name="Meryem Al" userId="cf4c71d6-d2f6-493b-8a43-2d338258a1e0" providerId="ADAL" clId="{C9583A8C-B464-46FA-8E07-F85EA16E5D6C}" dt="2024-10-02T12:39:03.260" v="43" actId="20577"/>
        <pc:sldMkLst>
          <pc:docMk/>
          <pc:sldMk cId="2668746113" sldId="266"/>
        </pc:sldMkLst>
        <pc:spChg chg="mod">
          <ac:chgData name="Meryem Al" userId="cf4c71d6-d2f6-493b-8a43-2d338258a1e0" providerId="ADAL" clId="{C9583A8C-B464-46FA-8E07-F85EA16E5D6C}" dt="2024-10-02T12:39:03.260" v="43" actId="20577"/>
          <ac:spMkLst>
            <pc:docMk/>
            <pc:sldMk cId="2668746113" sldId="266"/>
            <ac:spMk id="2" creationId="{15C27B5F-DF74-46C4-6AAC-8D069F322564}"/>
          </ac:spMkLst>
        </pc:spChg>
      </pc:sldChg>
      <pc:sldChg chg="modSp add mod">
        <pc:chgData name="Meryem Al" userId="cf4c71d6-d2f6-493b-8a43-2d338258a1e0" providerId="ADAL" clId="{C9583A8C-B464-46FA-8E07-F85EA16E5D6C}" dt="2024-10-02T12:39:10.399" v="45" actId="20577"/>
        <pc:sldMkLst>
          <pc:docMk/>
          <pc:sldMk cId="636478985" sldId="267"/>
        </pc:sldMkLst>
        <pc:spChg chg="mod">
          <ac:chgData name="Meryem Al" userId="cf4c71d6-d2f6-493b-8a43-2d338258a1e0" providerId="ADAL" clId="{C9583A8C-B464-46FA-8E07-F85EA16E5D6C}" dt="2024-10-02T12:39:10.399" v="45" actId="20577"/>
          <ac:spMkLst>
            <pc:docMk/>
            <pc:sldMk cId="636478985" sldId="267"/>
            <ac:spMk id="2" creationId="{15C27B5F-DF74-46C4-6AAC-8D069F322564}"/>
          </ac:spMkLst>
        </pc:spChg>
      </pc:sldChg>
      <pc:sldChg chg="modSp add mod">
        <pc:chgData name="Meryem Al" userId="cf4c71d6-d2f6-493b-8a43-2d338258a1e0" providerId="ADAL" clId="{C9583A8C-B464-46FA-8E07-F85EA16E5D6C}" dt="2024-10-02T12:39:13.992" v="47" actId="20577"/>
        <pc:sldMkLst>
          <pc:docMk/>
          <pc:sldMk cId="2103114040" sldId="268"/>
        </pc:sldMkLst>
        <pc:spChg chg="mod">
          <ac:chgData name="Meryem Al" userId="cf4c71d6-d2f6-493b-8a43-2d338258a1e0" providerId="ADAL" clId="{C9583A8C-B464-46FA-8E07-F85EA16E5D6C}" dt="2024-10-02T12:39:13.992" v="47" actId="20577"/>
          <ac:spMkLst>
            <pc:docMk/>
            <pc:sldMk cId="2103114040" sldId="268"/>
            <ac:spMk id="2" creationId="{15C27B5F-DF74-46C4-6AAC-8D069F322564}"/>
          </ac:spMkLst>
        </pc:spChg>
      </pc:sldChg>
      <pc:sldChg chg="modSp add mod">
        <pc:chgData name="Meryem Al" userId="cf4c71d6-d2f6-493b-8a43-2d338258a1e0" providerId="ADAL" clId="{C9583A8C-B464-46FA-8E07-F85EA16E5D6C}" dt="2024-10-02T12:40:38.382" v="56" actId="20577"/>
        <pc:sldMkLst>
          <pc:docMk/>
          <pc:sldMk cId="394747209" sldId="269"/>
        </pc:sldMkLst>
        <pc:spChg chg="mod">
          <ac:chgData name="Meryem Al" userId="cf4c71d6-d2f6-493b-8a43-2d338258a1e0" providerId="ADAL" clId="{C9583A8C-B464-46FA-8E07-F85EA16E5D6C}" dt="2024-10-02T12:40:38.382" v="56" actId="20577"/>
          <ac:spMkLst>
            <pc:docMk/>
            <pc:sldMk cId="394747209" sldId="269"/>
            <ac:spMk id="2" creationId="{15C27B5F-DF74-46C4-6AAC-8D069F322564}"/>
          </ac:spMkLst>
        </pc:spChg>
      </pc:sldChg>
      <pc:sldChg chg="modSp add mod">
        <pc:chgData name="Meryem Al" userId="cf4c71d6-d2f6-493b-8a43-2d338258a1e0" providerId="ADAL" clId="{C9583A8C-B464-46FA-8E07-F85EA16E5D6C}" dt="2024-10-02T12:40:42.100" v="58" actId="20577"/>
        <pc:sldMkLst>
          <pc:docMk/>
          <pc:sldMk cId="3986852378" sldId="270"/>
        </pc:sldMkLst>
        <pc:spChg chg="mod">
          <ac:chgData name="Meryem Al" userId="cf4c71d6-d2f6-493b-8a43-2d338258a1e0" providerId="ADAL" clId="{C9583A8C-B464-46FA-8E07-F85EA16E5D6C}" dt="2024-10-02T12:40:42.100" v="58" actId="20577"/>
          <ac:spMkLst>
            <pc:docMk/>
            <pc:sldMk cId="3986852378" sldId="270"/>
            <ac:spMk id="2" creationId="{15C27B5F-DF74-46C4-6AAC-8D069F322564}"/>
          </ac:spMkLst>
        </pc:spChg>
      </pc:sldChg>
      <pc:sldChg chg="modSp add mod">
        <pc:chgData name="Meryem Al" userId="cf4c71d6-d2f6-493b-8a43-2d338258a1e0" providerId="ADAL" clId="{C9583A8C-B464-46FA-8E07-F85EA16E5D6C}" dt="2024-10-02T12:40:59.862" v="61" actId="20577"/>
        <pc:sldMkLst>
          <pc:docMk/>
          <pc:sldMk cId="1718359416" sldId="271"/>
        </pc:sldMkLst>
        <pc:spChg chg="mod">
          <ac:chgData name="Meryem Al" userId="cf4c71d6-d2f6-493b-8a43-2d338258a1e0" providerId="ADAL" clId="{C9583A8C-B464-46FA-8E07-F85EA16E5D6C}" dt="2024-10-02T12:40:59.862" v="61" actId="20577"/>
          <ac:spMkLst>
            <pc:docMk/>
            <pc:sldMk cId="1718359416" sldId="271"/>
            <ac:spMk id="2" creationId="{15C27B5F-DF74-46C4-6AAC-8D069F3225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61BA0-3853-49C5-8980-9939C2DE78D2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8640-8EF6-41CD-AF53-CFB4E25AEE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43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852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13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628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32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449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739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878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33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903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508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68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363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640-8EF6-41CD-AF53-CFB4E25AEE1A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41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0613702" y="274640"/>
            <a:ext cx="3293104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32271" y="274640"/>
            <a:ext cx="9678258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32272" y="1600202"/>
            <a:ext cx="64846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7420067" y="1600202"/>
            <a:ext cx="64867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522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112" y="273052"/>
            <a:ext cx="68147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522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BD72-19C0-4867-AC47-AF17C106FAAD}" type="datetimeFigureOut">
              <a:rPr lang="tr-TR" smtClean="0"/>
              <a:pPr/>
              <a:t>2.10.2024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C06D-4487-4839-A857-37A31E05D34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13085"/>
              </p:ext>
            </p:extLst>
          </p:nvPr>
        </p:nvGraphicFramePr>
        <p:xfrm>
          <a:off x="9872197" y="6456110"/>
          <a:ext cx="2304256" cy="40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1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13293D6-1E97-4297-CF27-7925F64E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7" y="2800124"/>
            <a:ext cx="10930014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</a:defRPr>
            </a:lvl9pPr>
          </a:lstStyle>
          <a:p>
            <a:pPr algn="ctr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ÇALIŞMANIN BAŞLIĞI</a:t>
            </a: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 Punto, Times New Roman, Kalın)</a:t>
            </a:r>
          </a:p>
          <a:p>
            <a:pPr algn="ctr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</a:t>
            </a:r>
            <a:r>
              <a:rPr lang="tr-TR" sz="2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YAZAR</a:t>
            </a:r>
            <a:r>
              <a:rPr lang="tr-TR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,... (24 Punto, Times New Roman, Kalın)</a:t>
            </a:r>
            <a:r>
              <a:rPr lang="tr-T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Yazarın Kurum Bilgisi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 Punto, Times New Roman)</a:t>
            </a:r>
            <a:r>
              <a:rPr lang="tr-TR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Yazarın Kurum Bilgisi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 Punto, Times New Roman)</a:t>
            </a:r>
            <a:r>
              <a:rPr lang="tr-TR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600" dirty="0">
              <a:latin typeface="Franklin Gothic Medium Con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dirty="0">
                <a:latin typeface="Montserrat" pitchFamily="2" charset="-94"/>
                <a:cs typeface="Times New Roman" panose="02020603050405020304" pitchFamily="18" charset="0"/>
              </a:rPr>
              <a:t>*Toplam slayt sayısı </a:t>
            </a:r>
            <a:r>
              <a:rPr lang="tr-TR" sz="1600">
                <a:latin typeface="Montserrat" pitchFamily="2" charset="-94"/>
                <a:cs typeface="Times New Roman" panose="02020603050405020304" pitchFamily="18" charset="0"/>
              </a:rPr>
              <a:t>15 slaytı </a:t>
            </a:r>
            <a:r>
              <a:rPr lang="tr-TR" sz="1600" dirty="0">
                <a:latin typeface="Montserrat" pitchFamily="2" charset="-94"/>
                <a:cs typeface="Times New Roman" panose="02020603050405020304" pitchFamily="18" charset="0"/>
              </a:rPr>
              <a:t>geçmemelidir.</a:t>
            </a:r>
          </a:p>
          <a:p>
            <a:pPr algn="ctr"/>
            <a:r>
              <a:rPr lang="tr-TR" sz="1600" dirty="0">
                <a:latin typeface="Franklin Gothic Medium Con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7561720-2CAE-BFBE-F23F-7C1F6495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26" y="101649"/>
            <a:ext cx="9831269" cy="2626621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F81CDECF-C9E5-2CD0-F436-E92A8C726784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CE832C1-6CA1-26D3-DF89-A496A3FE6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0" y="6195462"/>
            <a:ext cx="4763165" cy="33342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5C23BA1-A965-30E3-806E-6578999B2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6E6A8E2-6E47-597A-841A-94BC6ADA5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4150E43-8D07-C0CF-6345-E91F66DFD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8820"/>
      </p:ext>
    </p:extLst>
  </p:cSld>
  <p:clrMapOvr>
    <a:masterClrMapping/>
  </p:clrMapOvr>
  <p:transition advTm="9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E1A8CA-703A-939A-C4F5-EBC44B53692C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73E986-2539-3270-C711-704712298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4474575-0C82-864B-49F0-520C4C122CB0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2C1A3C2-7450-69AE-0FC1-C0067AEBF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20624"/>
              </p:ext>
            </p:extLst>
          </p:nvPr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6E2FB1CF-18DA-E645-7FFE-192CE28B0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F33CEDD-BBD4-0BA7-CECB-23974947A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1D75CB8-9955-4E81-D4DA-4E981AD12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87806"/>
      </p:ext>
    </p:extLst>
  </p:cSld>
  <p:clrMapOvr>
    <a:masterClrMapping/>
  </p:clrMapOvr>
  <p:transition advTm="9797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E1A8CA-703A-939A-C4F5-EBC44B53692C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73E986-2539-3270-C711-704712298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4474575-0C82-864B-49F0-520C4C122CB0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2C1A3C2-7450-69AE-0FC1-C0067AEBF4F2}"/>
              </a:ext>
            </a:extLst>
          </p:cNvPr>
          <p:cNvGraphicFramePr>
            <a:graphicFrameLocks noGrp="1"/>
          </p:cNvGraphicFramePr>
          <p:nvPr/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6E2FB1CF-18DA-E645-7FFE-192CE28B0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F33CEDD-BBD4-0BA7-CECB-23974947A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1D75CB8-9955-4E81-D4DA-4E981AD12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7209"/>
      </p:ext>
    </p:extLst>
  </p:cSld>
  <p:clrMapOvr>
    <a:masterClrMapping/>
  </p:clrMapOvr>
  <p:transition advTm="979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E1A8CA-703A-939A-C4F5-EBC44B53692C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73E986-2539-3270-C711-704712298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4474575-0C82-864B-49F0-520C4C122CB0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2C1A3C2-7450-69AE-0FC1-C0067AEBF4F2}"/>
              </a:ext>
            </a:extLst>
          </p:cNvPr>
          <p:cNvGraphicFramePr>
            <a:graphicFrameLocks noGrp="1"/>
          </p:cNvGraphicFramePr>
          <p:nvPr/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6E2FB1CF-18DA-E645-7FFE-192CE28B0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F33CEDD-BBD4-0BA7-CECB-23974947A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1D75CB8-9955-4E81-D4DA-4E981AD12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2378"/>
      </p:ext>
    </p:extLst>
  </p:cSld>
  <p:clrMapOvr>
    <a:masterClrMapping/>
  </p:clrMapOvr>
  <p:transition advTm="979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VE ÖNERİLER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Slayt) (30 Punto, Times New Roman, Kalın)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35CDBF2-DA55-4E8C-1FC4-8D058FD8772A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0A2529-3D7E-0E4F-D735-E9041A92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C8DA79F-6FD9-8CBC-9987-9A8D4C710B85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C11218A5-FD1F-03C2-3E2D-7B4F98158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87485"/>
              </p:ext>
            </p:extLst>
          </p:nvPr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D77B2DE9-0A7A-CD46-7BE3-0BCB5A9C1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2F1C67D-969D-EDF6-214B-6CEB003FE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7786C19-A23D-F1C3-EB12-379C1E9C1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6518"/>
      </p:ext>
    </p:extLst>
  </p:cSld>
  <p:clrMapOvr>
    <a:masterClrMapping/>
  </p:clrMapOvr>
  <p:transition advTm="979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VE ÖNERİLER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Slayt) (30 Punto, Times New Roman, Kalın)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35CDBF2-DA55-4E8C-1FC4-8D058FD8772A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0A2529-3D7E-0E4F-D735-E9041A92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C8DA79F-6FD9-8CBC-9987-9A8D4C710B85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C11218A5-FD1F-03C2-3E2D-7B4F981584A4}"/>
              </a:ext>
            </a:extLst>
          </p:cNvPr>
          <p:cNvGraphicFramePr>
            <a:graphicFrameLocks noGrp="1"/>
          </p:cNvGraphicFramePr>
          <p:nvPr/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D77B2DE9-0A7A-CD46-7BE3-0BCB5A9C1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2F1C67D-969D-EDF6-214B-6CEB003FE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7786C19-A23D-F1C3-EB12-379C1E9C1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9416"/>
      </p:ext>
    </p:extLst>
  </p:cSld>
  <p:clrMapOvr>
    <a:masterClrMapping/>
  </p:clrMapOvr>
  <p:transition advTm="979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GİRİŞ ve AMAÇ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8382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C5BCE62-E1A9-A187-7AE4-86D3778A3AC2}"/>
              </a:ext>
            </a:extLst>
          </p:cNvPr>
          <p:cNvSpPr txBox="1"/>
          <p:nvPr/>
        </p:nvSpPr>
        <p:spPr>
          <a:xfrm>
            <a:off x="478582" y="1401226"/>
            <a:ext cx="11233248" cy="435503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SÖZEL BİLDİRİ SUNUMLARI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Sözel bildiri sunumları Türkçe veya İngilizce olarak sunulabilir. Sözlü bildiri sunum süresi; </a:t>
            </a:r>
            <a:r>
              <a:rPr lang="tr-TR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dakika </a:t>
            </a: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</a:t>
            </a:r>
            <a:r>
              <a:rPr lang="tr-TR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 </a:t>
            </a: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şekilde planlanmalıdır.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Tüm sunumlar, kongre programında yer alan sıraya göre belirtilen gün, saat ve salonda sunulacaktır. Sözel bildiri sunumunuzun oturumuna ilişkin bilgiler tarafınıza iletilecektir.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Sunulmayan bildiriler, bildiri kitabında yayınlanmayacaktır.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Kongrede sunum yapacak kişinin mutlaka yazar veya ortak yazar olması gerekmektedir.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Sunum dosyalarının oturum başlangıç saatinden önce kontrol edilerek görevli kişiye teslim edilmesi gerekmektedir.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Sunumda tüm yazarların isimleri ilk slaytta yer almalıdır.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Sözel bildiri sunumunu yapacak kişinin adının altı çizilerek belirtilmelidir.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Sunumlarda konu ile ilgili tablo, grafik ve görsellere yer verilmelidir.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9BF4CC-6FF9-B614-551B-5F1FB31B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AED14CD1-9956-20C1-67D6-B5A5F030FD09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01B4AE87-D80D-9FBD-5238-564799BD9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86853"/>
              </p:ext>
            </p:extLst>
          </p:nvPr>
        </p:nvGraphicFramePr>
        <p:xfrm>
          <a:off x="9872197" y="6456110"/>
          <a:ext cx="2304256" cy="40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1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FECFD71F-DB06-13B7-B225-528493D48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C710457-B826-A21D-F274-8965C2F26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3EA1BAC1-1A50-4D53-5E5F-0BC62AF7B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0489"/>
      </p:ext>
    </p:extLst>
  </p:cSld>
  <p:clrMapOvr>
    <a:masterClrMapping/>
  </p:clrMapOvr>
  <p:transition advTm="979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C5BCE62-E1A9-A187-7AE4-86D3778A3AC2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A0E2717-98EB-47C7-E3C9-B240B6B5E71E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7" name="Tablo 8">
            <a:extLst>
              <a:ext uri="{FF2B5EF4-FFF2-40B4-BE49-F238E27FC236}">
                <a16:creationId xmlns:a16="http://schemas.microsoft.com/office/drawing/2014/main" id="{D8748AE6-FC4B-A8E1-47E1-BE5E89CC6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90358"/>
              </p:ext>
            </p:extLst>
          </p:nvPr>
        </p:nvGraphicFramePr>
        <p:xfrm>
          <a:off x="9872197" y="6456110"/>
          <a:ext cx="2304256" cy="40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1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28797AEF-04D7-8D16-1857-010C41B5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0097D0B-C474-BF64-DC84-BA8857919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F498441-E89E-6320-FABD-2EA75215C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37F4706-DED9-E5CD-2625-A40243C09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24163"/>
      </p:ext>
    </p:extLst>
  </p:cSld>
  <p:clrMapOvr>
    <a:masterClrMapping/>
  </p:clrMapOvr>
  <p:transition advTm="979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8BA932-4A7F-47BD-611F-BD22F59F6174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4E59075-BDD6-3625-2DB9-96C9100615FA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9B0442-C04B-B817-9688-90B248A9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5193168D-86F9-1BFE-F52B-B45EDEE15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57470"/>
              </p:ext>
            </p:extLst>
          </p:nvPr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5437C2A7-6788-D822-356A-55BAB509E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0195497-03CC-C74B-9DE2-A545C3C4A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46F4C6B-9442-26D9-6422-D322DD8BE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28852"/>
      </p:ext>
    </p:extLst>
  </p:cSld>
  <p:clrMapOvr>
    <a:masterClrMapping/>
  </p:clrMapOvr>
  <p:transition advTm="979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8BA932-4A7F-47BD-611F-BD22F59F6174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4E59075-BDD6-3625-2DB9-96C9100615FA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9B0442-C04B-B817-9688-90B248A9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5193168D-86F9-1BFE-F52B-B45EDEE15898}"/>
              </a:ext>
            </a:extLst>
          </p:cNvPr>
          <p:cNvGraphicFramePr>
            <a:graphicFrameLocks noGrp="1"/>
          </p:cNvGraphicFramePr>
          <p:nvPr/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5437C2A7-6788-D822-356A-55BAB509E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0195497-03CC-C74B-9DE2-A545C3C4A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46F4C6B-9442-26D9-6422-D322DD8BE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6113"/>
      </p:ext>
    </p:extLst>
  </p:cSld>
  <p:clrMapOvr>
    <a:masterClrMapping/>
  </p:clrMapOvr>
  <p:transition advTm="979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8BA932-4A7F-47BD-611F-BD22F59F6174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4E59075-BDD6-3625-2DB9-96C9100615FA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9B0442-C04B-B817-9688-90B248A9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5193168D-86F9-1BFE-F52B-B45EDEE15898}"/>
              </a:ext>
            </a:extLst>
          </p:cNvPr>
          <p:cNvGraphicFramePr>
            <a:graphicFrameLocks noGrp="1"/>
          </p:cNvGraphicFramePr>
          <p:nvPr/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5437C2A7-6788-D822-356A-55BAB509E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0195497-03CC-C74B-9DE2-A545C3C4A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46F4C6B-9442-26D9-6422-D322DD8BE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78985"/>
      </p:ext>
    </p:extLst>
  </p:cSld>
  <p:clrMapOvr>
    <a:masterClrMapping/>
  </p:clrMapOvr>
  <p:transition advTm="979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8BA932-4A7F-47BD-611F-BD22F59F6174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4E59075-BDD6-3625-2DB9-96C9100615FA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9B0442-C04B-B817-9688-90B248A9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5193168D-86F9-1BFE-F52B-B45EDEE15898}"/>
              </a:ext>
            </a:extLst>
          </p:cNvPr>
          <p:cNvGraphicFramePr>
            <a:graphicFrameLocks noGrp="1"/>
          </p:cNvGraphicFramePr>
          <p:nvPr/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5437C2A7-6788-D822-356A-55BAB509E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0195497-03CC-C74B-9DE2-A545C3C4A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46F4C6B-9442-26D9-6422-D322DD8BE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4040"/>
      </p:ext>
    </p:extLst>
  </p:cSld>
  <p:clrMapOvr>
    <a:masterClrMapping/>
  </p:clrMapOvr>
  <p:transition advTm="979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5894F84-A77C-D1D8-8ECF-573696043390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8AA3AB2-AA32-F29E-29D4-B6DA5F449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7F6748A-873A-3682-D397-3D06AA811BBA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52129F9B-C9B9-F1F8-AFCA-9E5DDF712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70810"/>
              </p:ext>
            </p:extLst>
          </p:nvPr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4D12D3CD-8BCC-AC43-E51D-A7700B354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5C6EDCB-F854-95CF-C722-D2F4FC8C5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8141262-4811-511E-173B-D516CF859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8062"/>
      </p:ext>
    </p:extLst>
  </p:cSld>
  <p:clrMapOvr>
    <a:masterClrMapping/>
  </p:clrMapOvr>
  <p:transition advTm="979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C27B5F-DF74-46C4-6AAC-8D069F322564}"/>
              </a:ext>
            </a:extLst>
          </p:cNvPr>
          <p:cNvSpPr txBox="1"/>
          <p:nvPr/>
        </p:nvSpPr>
        <p:spPr>
          <a:xfrm>
            <a:off x="1774725" y="478382"/>
            <a:ext cx="9937105" cy="553998"/>
          </a:xfrm>
          <a:prstGeom prst="rect">
            <a:avLst/>
          </a:prstGeom>
          <a:noFill/>
          <a:ln w="28575">
            <a:solidFill>
              <a:srgbClr val="E3040F"/>
            </a:solidFill>
          </a:ln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Slayt) (30 Punto, Times New Roman, Kalın)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D61605-763F-824B-BCFF-B80519DA7658}"/>
              </a:ext>
            </a:extLst>
          </p:cNvPr>
          <p:cNvSpPr txBox="1"/>
          <p:nvPr/>
        </p:nvSpPr>
        <p:spPr>
          <a:xfrm>
            <a:off x="478582" y="479330"/>
            <a:ext cx="1071735" cy="553998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6A86D0C-5193-BA97-B001-D194B8809529}"/>
              </a:ext>
            </a:extLst>
          </p:cNvPr>
          <p:cNvSpPr txBox="1"/>
          <p:nvPr/>
        </p:nvSpPr>
        <p:spPr>
          <a:xfrm>
            <a:off x="478582" y="1401226"/>
            <a:ext cx="11233248" cy="4231928"/>
          </a:xfrm>
          <a:prstGeom prst="rect">
            <a:avLst/>
          </a:prstGeom>
          <a:noFill/>
          <a:ln w="28575">
            <a:solidFill>
              <a:srgbClr val="35185A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Başlık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Roman, Kalın)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Punto, Times New Roman)</a:t>
            </a: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89DBE2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2C7644-EB44-BF15-109B-A7F5704C9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" y="6212907"/>
            <a:ext cx="4763165" cy="333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D7847E6-A96A-525A-53DA-7518DF26D8FE}"/>
              </a:ext>
            </a:extLst>
          </p:cNvPr>
          <p:cNvSpPr/>
          <p:nvPr/>
        </p:nvSpPr>
        <p:spPr>
          <a:xfrm>
            <a:off x="13960" y="6597352"/>
            <a:ext cx="9724583" cy="2066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/>
              </a:solidFill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1797A39E-C4F7-B5F3-ECC1-AECB9464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76562"/>
              </p:ext>
            </p:extLst>
          </p:nvPr>
        </p:nvGraphicFramePr>
        <p:xfrm>
          <a:off x="9872197" y="6453336"/>
          <a:ext cx="2304256" cy="4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70729037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İZMİR 2024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51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7776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105E7AB7-9AD3-8803-12A3-68F9EC2FD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" y="6571823"/>
            <a:ext cx="2469837" cy="2066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D8B6696-7A1A-EF97-7F39-D1CF91094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25" y="6557864"/>
            <a:ext cx="612653" cy="2157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3C7ADD4-886C-5FD7-7D42-A26E7D80D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51" y="6590471"/>
            <a:ext cx="4304581" cy="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630"/>
      </p:ext>
    </p:extLst>
  </p:cSld>
  <p:clrMapOvr>
    <a:masterClrMapping/>
  </p:clrMapOvr>
  <p:transition advTm="9797"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688</Words>
  <Application>Microsoft Office PowerPoint</Application>
  <PresentationFormat>Özel</PresentationFormat>
  <Paragraphs>170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Medium Cond</vt:lpstr>
      <vt:lpstr>Montserrat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Fırat Açıkgöz</dc:creator>
  <cp:lastModifiedBy>Meryem Al</cp:lastModifiedBy>
  <cp:revision>393</cp:revision>
  <dcterms:created xsi:type="dcterms:W3CDTF">2021-03-23T16:42:01Z</dcterms:created>
  <dcterms:modified xsi:type="dcterms:W3CDTF">2024-10-02T12:43:12Z</dcterms:modified>
</cp:coreProperties>
</file>